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62" r:id="rId8"/>
    <p:sldId id="263" r:id="rId9"/>
    <p:sldId id="264" r:id="rId10"/>
    <p:sldId id="265" r:id="rId11"/>
    <p:sldId id="266" r:id="rId12"/>
    <p:sldId id="26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50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5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3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57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68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77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9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8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74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88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70D3A-CCA1-4F31-ABCB-B506BAD69DE2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1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Texture Contents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dlcPYY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222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5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06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58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OPattern1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446" y="1690688"/>
            <a:ext cx="5061760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C681EF-BA0D-4A7A-96B8-2153F87E7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5" t="30872" r="54493" b="56958"/>
          <a:stretch/>
        </p:blipFill>
        <p:spPr>
          <a:xfrm>
            <a:off x="7640456" y="1690688"/>
            <a:ext cx="2227699" cy="8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9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OPattern2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5320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OPattern3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81162" cy="4351338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3088"/>
            <a:ext cx="57811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5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OPattern4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060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5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7C357-D41B-48CD-83ED-E9ABC400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OPettern5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0851E7-B447-43C0-B245-5B378B18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25" t="20523" r="40509" b="24332"/>
          <a:stretch/>
        </p:blipFill>
        <p:spPr>
          <a:xfrm>
            <a:off x="619828" y="1690688"/>
            <a:ext cx="4477905" cy="3890803"/>
          </a:xfrm>
        </p:spPr>
      </p:pic>
    </p:spTree>
    <p:extLst>
      <p:ext uri="{BB962C8B-B14F-4D97-AF65-F5344CB8AC3E}">
        <p14:creationId xmlns:p14="http://schemas.microsoft.com/office/powerpoint/2010/main" val="297518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TPattern1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608988" cy="43513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9" t="13592" r="18220" b="16893"/>
          <a:stretch/>
        </p:blipFill>
        <p:spPr>
          <a:xfrm>
            <a:off x="7031115" y="1482702"/>
            <a:ext cx="4873840" cy="476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TPattern2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2359"/>
            <a:ext cx="4819288" cy="4351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58" y="1772359"/>
            <a:ext cx="4876800" cy="45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7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89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10</Words>
  <Application>Microsoft Office PowerPoint</Application>
  <PresentationFormat>宽屏</PresentationFormat>
  <Paragraphs>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Texture Contents</vt:lpstr>
      <vt:lpstr>OPattern1</vt:lpstr>
      <vt:lpstr>OPattern2</vt:lpstr>
      <vt:lpstr>OPattern3</vt:lpstr>
      <vt:lpstr>OPattern4</vt:lpstr>
      <vt:lpstr>OPettern5</vt:lpstr>
      <vt:lpstr>TPattern1</vt:lpstr>
      <vt:lpstr>TPattern2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星 宇</dc:creator>
  <cp:lastModifiedBy>星 宇</cp:lastModifiedBy>
  <cp:revision>6</cp:revision>
  <dcterms:created xsi:type="dcterms:W3CDTF">2021-07-24T12:52:30Z</dcterms:created>
  <dcterms:modified xsi:type="dcterms:W3CDTF">2021-07-26T14:34:05Z</dcterms:modified>
</cp:coreProperties>
</file>